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943-D71D-4D46-AFB9-641E7C4ADEBA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F7AA9-293B-49A3-8D52-5FCE0BA278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29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4B647-A844-4B58-B5F1-5A4BC153BB1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847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41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04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92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69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6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30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0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87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5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8988-F41F-4635-B98B-4C09074C2C40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31BF-D309-49DB-A605-7ABCA1E002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33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370657" y="1931267"/>
            <a:ext cx="2520000" cy="47617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200" b="1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3005033" y="1931267"/>
            <a:ext cx="2520000" cy="4761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5633938" y="1934509"/>
            <a:ext cx="2520000" cy="47585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8241308" y="1934509"/>
            <a:ext cx="2520000" cy="48002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="" xmlns:a16="http://schemas.microsoft.com/office/drawing/2014/main" id="{FD4DBB54-C331-BC46-AE9A-E64B75289B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4" r="10194"/>
          <a:stretch/>
        </p:blipFill>
        <p:spPr>
          <a:xfrm>
            <a:off x="11022496" y="0"/>
            <a:ext cx="1169504" cy="6858000"/>
          </a:xfrm>
          <a:prstGeom prst="rect">
            <a:avLst/>
          </a:prstGeom>
        </p:spPr>
      </p:pic>
      <p:pic>
        <p:nvPicPr>
          <p:cNvPr id="9" name="Bildobjekt 2">
            <a:extLst>
              <a:ext uri="{FF2B5EF4-FFF2-40B4-BE49-F238E27FC236}">
                <a16:creationId xmlns="" xmlns:a16="http://schemas.microsoft.com/office/drawing/2014/main" id="{E8F0C17E-CA54-5D56-FF40-34AAA46033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3160" y="1347788"/>
            <a:ext cx="302930" cy="4114800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 rot="5400000">
            <a:off x="4739973" y="-4216915"/>
            <a:ext cx="1668162" cy="104067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>
              <a:spcAft>
                <a:spcPts val="600"/>
              </a:spcAft>
            </a:pPr>
            <a:endParaRPr lang="sv-S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319694" y="1030979"/>
            <a:ext cx="12325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Stina</a:t>
            </a:r>
            <a:r>
              <a:rPr lang="sv-SE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Almkvist</a:t>
            </a:r>
          </a:p>
          <a:p>
            <a:pPr algn="ctr"/>
            <a:r>
              <a:rPr lang="sv-SE" sz="1200" dirty="0"/>
              <a:t>Delprojektledare</a:t>
            </a:r>
          </a:p>
        </p:txBody>
      </p:sp>
      <p:cxnSp>
        <p:nvCxnSpPr>
          <p:cNvPr id="12" name="Rak 11"/>
          <p:cNvCxnSpPr>
            <a:stCxn id="11" idx="2"/>
            <a:endCxn id="4" idx="0"/>
          </p:cNvCxnSpPr>
          <p:nvPr/>
        </p:nvCxnSpPr>
        <p:spPr>
          <a:xfrm flipH="1">
            <a:off x="1630657" y="1523422"/>
            <a:ext cx="1305296" cy="40784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k 14"/>
          <p:cNvCxnSpPr>
            <a:stCxn id="11" idx="2"/>
            <a:endCxn id="5" idx="0"/>
          </p:cNvCxnSpPr>
          <p:nvPr/>
        </p:nvCxnSpPr>
        <p:spPr>
          <a:xfrm>
            <a:off x="2935953" y="1523422"/>
            <a:ext cx="1329080" cy="40784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k 18"/>
          <p:cNvCxnSpPr>
            <a:stCxn id="5" idx="0"/>
            <a:endCxn id="91" idx="0"/>
          </p:cNvCxnSpPr>
          <p:nvPr/>
        </p:nvCxnSpPr>
        <p:spPr>
          <a:xfrm flipH="1">
            <a:off x="4263611" y="1931267"/>
            <a:ext cx="1422" cy="113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Ellips 49"/>
          <p:cNvSpPr/>
          <p:nvPr/>
        </p:nvSpPr>
        <p:spPr>
          <a:xfrm>
            <a:off x="3447244" y="2468573"/>
            <a:ext cx="1631038" cy="7925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Norrbottens kommuner</a:t>
            </a:r>
          </a:p>
          <a:p>
            <a:pPr algn="ctr"/>
            <a:r>
              <a:rPr lang="sv-SE" sz="1100" dirty="0"/>
              <a:t>Stina Karlsson</a:t>
            </a:r>
          </a:p>
          <a:p>
            <a:pPr algn="ctr"/>
            <a:r>
              <a:rPr lang="sv-SE" sz="1100" dirty="0"/>
              <a:t>Dusanka Catak</a:t>
            </a:r>
          </a:p>
        </p:txBody>
      </p:sp>
      <p:sp>
        <p:nvSpPr>
          <p:cNvPr id="49" name="Ellips 49"/>
          <p:cNvSpPr/>
          <p:nvPr/>
        </p:nvSpPr>
        <p:spPr>
          <a:xfrm>
            <a:off x="3447364" y="3364611"/>
            <a:ext cx="1630800" cy="79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Luleå Tekniska Universitet</a:t>
            </a:r>
          </a:p>
          <a:p>
            <a:pPr algn="ctr"/>
            <a:r>
              <a:rPr lang="sv-SE" sz="1100" dirty="0"/>
              <a:t>Stina Johansson</a:t>
            </a:r>
          </a:p>
        </p:txBody>
      </p:sp>
      <p:sp>
        <p:nvSpPr>
          <p:cNvPr id="65" name="Ellips 49"/>
          <p:cNvSpPr/>
          <p:nvPr/>
        </p:nvSpPr>
        <p:spPr>
          <a:xfrm>
            <a:off x="815138" y="2463821"/>
            <a:ext cx="1631038" cy="10722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Swedish Lapland Visitors Board</a:t>
            </a:r>
          </a:p>
          <a:p>
            <a:pPr algn="ctr"/>
            <a:r>
              <a:rPr lang="sv-SE" sz="1200" dirty="0"/>
              <a:t>Annica Fredriksson</a:t>
            </a:r>
          </a:p>
          <a:p>
            <a:pPr algn="ctr"/>
            <a:r>
              <a:rPr lang="sv-SE" sz="1200" dirty="0"/>
              <a:t>Ella Jonsson</a:t>
            </a:r>
          </a:p>
          <a:p>
            <a:pPr algn="ctr"/>
            <a:r>
              <a:rPr lang="sv-SE" sz="1200" dirty="0"/>
              <a:t>Ulf Hägglund</a:t>
            </a:r>
          </a:p>
        </p:txBody>
      </p:sp>
      <p:cxnSp>
        <p:nvCxnSpPr>
          <p:cNvPr id="66" name="Rak 65"/>
          <p:cNvCxnSpPr>
            <a:stCxn id="4" idx="0"/>
            <a:endCxn id="108" idx="0"/>
          </p:cNvCxnSpPr>
          <p:nvPr/>
        </p:nvCxnSpPr>
        <p:spPr>
          <a:xfrm>
            <a:off x="1630657" y="1931267"/>
            <a:ext cx="0" cy="10867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ruta 71"/>
          <p:cNvSpPr txBox="1"/>
          <p:nvPr/>
        </p:nvSpPr>
        <p:spPr>
          <a:xfrm>
            <a:off x="7610289" y="1032216"/>
            <a:ext cx="123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Ylva Sardén</a:t>
            </a:r>
          </a:p>
          <a:p>
            <a:pPr algn="ctr"/>
            <a:r>
              <a:rPr lang="sv-SE" sz="1200" dirty="0"/>
              <a:t>Delprojektledare</a:t>
            </a:r>
          </a:p>
        </p:txBody>
      </p:sp>
      <p:cxnSp>
        <p:nvCxnSpPr>
          <p:cNvPr id="74" name="Rak 73"/>
          <p:cNvCxnSpPr>
            <a:stCxn id="72" idx="2"/>
            <a:endCxn id="7" idx="0"/>
          </p:cNvCxnSpPr>
          <p:nvPr/>
        </p:nvCxnSpPr>
        <p:spPr>
          <a:xfrm>
            <a:off x="8226548" y="1493881"/>
            <a:ext cx="1274760" cy="44062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Rak 76"/>
          <p:cNvCxnSpPr>
            <a:stCxn id="72" idx="2"/>
            <a:endCxn id="6" idx="0"/>
          </p:cNvCxnSpPr>
          <p:nvPr/>
        </p:nvCxnSpPr>
        <p:spPr>
          <a:xfrm flipH="1">
            <a:off x="6893938" y="1493881"/>
            <a:ext cx="1332610" cy="44062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ruta 87"/>
          <p:cNvSpPr txBox="1"/>
          <p:nvPr/>
        </p:nvSpPr>
        <p:spPr>
          <a:xfrm>
            <a:off x="4880144" y="425454"/>
            <a:ext cx="1431290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sv-SE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Marie </a:t>
            </a:r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Ahlstrand </a:t>
            </a:r>
          </a:p>
          <a:p>
            <a:pPr algn="ctr"/>
            <a:r>
              <a:rPr lang="sv-SE" sz="1200" dirty="0"/>
              <a:t>Huvudprojektledare</a:t>
            </a:r>
          </a:p>
        </p:txBody>
      </p:sp>
      <p:sp>
        <p:nvSpPr>
          <p:cNvPr id="89" name="Rubrik 1"/>
          <p:cNvSpPr>
            <a:spLocks noGrp="1"/>
          </p:cNvSpPr>
          <p:nvPr>
            <p:ph type="title"/>
          </p:nvPr>
        </p:nvSpPr>
        <p:spPr>
          <a:xfrm>
            <a:off x="646267" y="337225"/>
            <a:ext cx="2219378" cy="65217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8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sv-SE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ruta 89"/>
          <p:cNvSpPr txBox="1"/>
          <p:nvPr/>
        </p:nvSpPr>
        <p:spPr>
          <a:xfrm>
            <a:off x="3114210" y="424907"/>
            <a:ext cx="147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Johanna Pettersson</a:t>
            </a:r>
          </a:p>
          <a:p>
            <a:pPr algn="ctr"/>
            <a:r>
              <a:rPr lang="sv-SE" sz="1200" dirty="0"/>
              <a:t>Projektadministratör</a:t>
            </a:r>
          </a:p>
        </p:txBody>
      </p:sp>
      <p:cxnSp>
        <p:nvCxnSpPr>
          <p:cNvPr id="97" name="Rak 96"/>
          <p:cNvCxnSpPr>
            <a:stCxn id="88" idx="1"/>
            <a:endCxn id="90" idx="3"/>
          </p:cNvCxnSpPr>
          <p:nvPr/>
        </p:nvCxnSpPr>
        <p:spPr>
          <a:xfrm flipH="1" flipV="1">
            <a:off x="4589230" y="655740"/>
            <a:ext cx="290914" cy="54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Rak 99"/>
          <p:cNvCxnSpPr>
            <a:stCxn id="88" idx="3"/>
            <a:endCxn id="262" idx="1"/>
          </p:cNvCxnSpPr>
          <p:nvPr/>
        </p:nvCxnSpPr>
        <p:spPr>
          <a:xfrm flipV="1">
            <a:off x="6311434" y="655740"/>
            <a:ext cx="289017" cy="54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Rak 102"/>
          <p:cNvCxnSpPr>
            <a:stCxn id="88" idx="2"/>
          </p:cNvCxnSpPr>
          <p:nvPr/>
        </p:nvCxnSpPr>
        <p:spPr>
          <a:xfrm>
            <a:off x="5595789" y="887119"/>
            <a:ext cx="149" cy="37592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Rak 106"/>
          <p:cNvCxnSpPr>
            <a:stCxn id="7" idx="0"/>
            <a:endCxn id="80" idx="0"/>
          </p:cNvCxnSpPr>
          <p:nvPr/>
        </p:nvCxnSpPr>
        <p:spPr>
          <a:xfrm>
            <a:off x="9501308" y="1934509"/>
            <a:ext cx="0" cy="10543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Ellips 49"/>
          <p:cNvSpPr/>
          <p:nvPr/>
        </p:nvSpPr>
        <p:spPr>
          <a:xfrm>
            <a:off x="3445971" y="4261111"/>
            <a:ext cx="1630800" cy="43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Länsstyrelsen</a:t>
            </a:r>
          </a:p>
          <a:p>
            <a:pPr algn="ctr"/>
            <a:r>
              <a:rPr lang="sv-SE" sz="1100" dirty="0" smtClean="0"/>
              <a:t>Susanne Friberg</a:t>
            </a:r>
            <a:endParaRPr lang="sv-SE" sz="1100" dirty="0"/>
          </a:p>
        </p:txBody>
      </p:sp>
      <p:cxnSp>
        <p:nvCxnSpPr>
          <p:cNvPr id="126" name="Vinklad  125"/>
          <p:cNvCxnSpPr/>
          <p:nvPr/>
        </p:nvCxnSpPr>
        <p:spPr>
          <a:xfrm rot="10800000" flipV="1">
            <a:off x="3447303" y="3760611"/>
            <a:ext cx="1393" cy="720100"/>
          </a:xfrm>
          <a:prstGeom prst="bentConnector3">
            <a:avLst>
              <a:gd name="adj1" fmla="val 1651062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Rektangel med rundade hörn 127"/>
          <p:cNvSpPr/>
          <p:nvPr/>
        </p:nvSpPr>
        <p:spPr>
          <a:xfrm>
            <a:off x="6090888" y="3208257"/>
            <a:ext cx="1630800" cy="4399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Kiruna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Madeleine Keskitalo</a:t>
            </a:r>
          </a:p>
        </p:txBody>
      </p:sp>
      <p:sp>
        <p:nvSpPr>
          <p:cNvPr id="129" name="Rektangel med rundade hörn 128"/>
          <p:cNvSpPr/>
          <p:nvPr/>
        </p:nvSpPr>
        <p:spPr>
          <a:xfrm>
            <a:off x="6090888" y="3728654"/>
            <a:ext cx="1630800" cy="64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Piteå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Helene Rockner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Johan Wirtala</a:t>
            </a:r>
          </a:p>
        </p:txBody>
      </p:sp>
      <p:sp>
        <p:nvSpPr>
          <p:cNvPr id="130" name="Rektangel med rundade hörn 129"/>
          <p:cNvSpPr/>
          <p:nvPr/>
        </p:nvSpPr>
        <p:spPr>
          <a:xfrm>
            <a:off x="6087106" y="4453361"/>
            <a:ext cx="1630800" cy="64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Bodens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Lars Andersson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Emma Lundqvist</a:t>
            </a:r>
          </a:p>
        </p:txBody>
      </p:sp>
      <p:sp>
        <p:nvSpPr>
          <p:cNvPr id="132" name="Rektangel med rundade hörn 131"/>
          <p:cNvSpPr/>
          <p:nvPr/>
        </p:nvSpPr>
        <p:spPr>
          <a:xfrm>
            <a:off x="6078537" y="5178068"/>
            <a:ext cx="1630800" cy="64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Luleå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Frida Berglund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Frida Lindberg</a:t>
            </a:r>
          </a:p>
        </p:txBody>
      </p:sp>
      <p:sp>
        <p:nvSpPr>
          <p:cNvPr id="133" name="Rektangel med rundade hörn 132"/>
          <p:cNvSpPr/>
          <p:nvPr/>
        </p:nvSpPr>
        <p:spPr>
          <a:xfrm>
            <a:off x="6078537" y="5902775"/>
            <a:ext cx="1630800" cy="64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Länsstyrelsen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Anna-Karin </a:t>
            </a:r>
            <a:b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Abrahamsson</a:t>
            </a:r>
          </a:p>
        </p:txBody>
      </p:sp>
      <p:sp>
        <p:nvSpPr>
          <p:cNvPr id="174" name="Rektangel med rundade hörn 173"/>
          <p:cNvSpPr/>
          <p:nvPr/>
        </p:nvSpPr>
        <p:spPr>
          <a:xfrm>
            <a:off x="8685908" y="2474322"/>
            <a:ext cx="1630800" cy="6463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Gällivare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Alexander Kult 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Theresa Savonen</a:t>
            </a:r>
          </a:p>
        </p:txBody>
      </p:sp>
      <p:sp>
        <p:nvSpPr>
          <p:cNvPr id="175" name="Rektangel med rundade hörn 174"/>
          <p:cNvSpPr/>
          <p:nvPr/>
        </p:nvSpPr>
        <p:spPr>
          <a:xfrm>
            <a:off x="8694598" y="3207425"/>
            <a:ext cx="1630800" cy="4399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Kiruna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Niklas Sirén</a:t>
            </a:r>
          </a:p>
        </p:txBody>
      </p:sp>
      <p:sp>
        <p:nvSpPr>
          <p:cNvPr id="176" name="Rektangel med rundade hörn 175"/>
          <p:cNvSpPr/>
          <p:nvPr/>
        </p:nvSpPr>
        <p:spPr>
          <a:xfrm>
            <a:off x="8694598" y="3724731"/>
            <a:ext cx="1630800" cy="6463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Piteå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Stefan Lundmark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Daniel Fahraeus</a:t>
            </a:r>
          </a:p>
        </p:txBody>
      </p:sp>
      <p:sp>
        <p:nvSpPr>
          <p:cNvPr id="177" name="Rektangel med rundade hörn 176"/>
          <p:cNvSpPr/>
          <p:nvPr/>
        </p:nvSpPr>
        <p:spPr>
          <a:xfrm>
            <a:off x="8694598" y="4461215"/>
            <a:ext cx="1630800" cy="43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Bodens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Håkan Nordin</a:t>
            </a:r>
          </a:p>
        </p:txBody>
      </p:sp>
      <p:sp>
        <p:nvSpPr>
          <p:cNvPr id="178" name="Rektangel med rundade hörn 177"/>
          <p:cNvSpPr/>
          <p:nvPr/>
        </p:nvSpPr>
        <p:spPr>
          <a:xfrm>
            <a:off x="8694598" y="4972222"/>
            <a:ext cx="1630800" cy="43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Luleå kommun</a:t>
            </a:r>
          </a:p>
          <a:p>
            <a:pPr algn="ctr"/>
            <a:r>
              <a:rPr lang="sv-SE" sz="1200" dirty="0"/>
              <a:t>Frida </a:t>
            </a:r>
            <a:r>
              <a:rPr lang="sv-SE" sz="1200" dirty="0" smtClean="0"/>
              <a:t>Berglund</a:t>
            </a:r>
            <a:endParaRPr lang="sv-S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9" name="Rektangel med rundade hörn 178"/>
          <p:cNvSpPr/>
          <p:nvPr/>
        </p:nvSpPr>
        <p:spPr>
          <a:xfrm>
            <a:off x="8685908" y="5486125"/>
            <a:ext cx="1630800" cy="43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Länsstyrelsen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Ulrika Lundberg</a:t>
            </a:r>
          </a:p>
        </p:txBody>
      </p:sp>
      <p:cxnSp>
        <p:nvCxnSpPr>
          <p:cNvPr id="180" name="Rak 179"/>
          <p:cNvCxnSpPr>
            <a:stCxn id="6" idx="0"/>
            <a:endCxn id="120" idx="0"/>
          </p:cNvCxnSpPr>
          <p:nvPr/>
        </p:nvCxnSpPr>
        <p:spPr>
          <a:xfrm>
            <a:off x="6893938" y="1934509"/>
            <a:ext cx="160" cy="10637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Vinklad  189"/>
          <p:cNvCxnSpPr>
            <a:stCxn id="46" idx="1"/>
            <a:endCxn id="49" idx="1"/>
          </p:cNvCxnSpPr>
          <p:nvPr/>
        </p:nvCxnSpPr>
        <p:spPr>
          <a:xfrm rot="10800000" flipH="1" flipV="1">
            <a:off x="3447244" y="2864857"/>
            <a:ext cx="120" cy="895753"/>
          </a:xfrm>
          <a:prstGeom prst="bentConnector3">
            <a:avLst>
              <a:gd name="adj1" fmla="val -1905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Vinklad  194"/>
          <p:cNvCxnSpPr>
            <a:stCxn id="127" idx="1"/>
            <a:endCxn id="128" idx="1"/>
          </p:cNvCxnSpPr>
          <p:nvPr/>
        </p:nvCxnSpPr>
        <p:spPr>
          <a:xfrm rot="10800000" flipH="1" flipV="1">
            <a:off x="6078536" y="2797488"/>
            <a:ext cx="12351" cy="630732"/>
          </a:xfrm>
          <a:prstGeom prst="bentConnector3">
            <a:avLst>
              <a:gd name="adj1" fmla="val -18508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Vinklad  197"/>
          <p:cNvCxnSpPr>
            <a:stCxn id="128" idx="1"/>
            <a:endCxn id="129" idx="1"/>
          </p:cNvCxnSpPr>
          <p:nvPr/>
        </p:nvCxnSpPr>
        <p:spPr>
          <a:xfrm rot="10800000" flipV="1">
            <a:off x="6090888" y="3428220"/>
            <a:ext cx="12700" cy="623600"/>
          </a:xfrm>
          <a:prstGeom prst="bentConnector3">
            <a:avLst>
              <a:gd name="adj1" fmla="val 19874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Vinklad  200"/>
          <p:cNvCxnSpPr>
            <a:stCxn id="129" idx="1"/>
            <a:endCxn id="130" idx="1"/>
          </p:cNvCxnSpPr>
          <p:nvPr/>
        </p:nvCxnSpPr>
        <p:spPr>
          <a:xfrm rot="10800000" flipV="1">
            <a:off x="6087106" y="4051819"/>
            <a:ext cx="3782" cy="724707"/>
          </a:xfrm>
          <a:prstGeom prst="bentConnector3">
            <a:avLst>
              <a:gd name="adj1" fmla="val 633331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Vinklad  203"/>
          <p:cNvCxnSpPr>
            <a:stCxn id="130" idx="1"/>
            <a:endCxn id="132" idx="1"/>
          </p:cNvCxnSpPr>
          <p:nvPr/>
        </p:nvCxnSpPr>
        <p:spPr>
          <a:xfrm rot="10800000" flipV="1">
            <a:off x="6078538" y="4776526"/>
            <a:ext cx="8569" cy="724707"/>
          </a:xfrm>
          <a:prstGeom prst="bentConnector3">
            <a:avLst>
              <a:gd name="adj1" fmla="val 276775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Vinklad  206"/>
          <p:cNvCxnSpPr>
            <a:stCxn id="132" idx="1"/>
            <a:endCxn id="133" idx="1"/>
          </p:cNvCxnSpPr>
          <p:nvPr/>
        </p:nvCxnSpPr>
        <p:spPr>
          <a:xfrm rot="10800000" flipV="1">
            <a:off x="6078537" y="5501233"/>
            <a:ext cx="12700" cy="724707"/>
          </a:xfrm>
          <a:prstGeom prst="bentConnector3">
            <a:avLst>
              <a:gd name="adj1" fmla="val 18937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Vinklad  213"/>
          <p:cNvCxnSpPr>
            <a:stCxn id="174" idx="1"/>
            <a:endCxn id="175" idx="1"/>
          </p:cNvCxnSpPr>
          <p:nvPr/>
        </p:nvCxnSpPr>
        <p:spPr>
          <a:xfrm rot="10800000" flipH="1" flipV="1">
            <a:off x="8685908" y="2797488"/>
            <a:ext cx="8690" cy="629900"/>
          </a:xfrm>
          <a:prstGeom prst="bentConnector3">
            <a:avLst>
              <a:gd name="adj1" fmla="val -241139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Vinklad  214"/>
          <p:cNvCxnSpPr>
            <a:stCxn id="175" idx="1"/>
            <a:endCxn id="176" idx="1"/>
          </p:cNvCxnSpPr>
          <p:nvPr/>
        </p:nvCxnSpPr>
        <p:spPr>
          <a:xfrm rot="10800000" flipV="1">
            <a:off x="8694598" y="3427387"/>
            <a:ext cx="12700" cy="620509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Vinklad  215"/>
          <p:cNvCxnSpPr>
            <a:stCxn id="176" idx="1"/>
            <a:endCxn id="177" idx="1"/>
          </p:cNvCxnSpPr>
          <p:nvPr/>
        </p:nvCxnSpPr>
        <p:spPr>
          <a:xfrm rot="10800000" flipV="1">
            <a:off x="8694598" y="4047897"/>
            <a:ext cx="12700" cy="632918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Vinklad  216"/>
          <p:cNvCxnSpPr>
            <a:stCxn id="177" idx="1"/>
            <a:endCxn id="178" idx="1"/>
          </p:cNvCxnSpPr>
          <p:nvPr/>
        </p:nvCxnSpPr>
        <p:spPr>
          <a:xfrm rot="10800000" flipV="1">
            <a:off x="8694598" y="4680814"/>
            <a:ext cx="12700" cy="511007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Vinklad  232"/>
          <p:cNvCxnSpPr>
            <a:stCxn id="178" idx="1"/>
            <a:endCxn id="179" idx="1"/>
          </p:cNvCxnSpPr>
          <p:nvPr/>
        </p:nvCxnSpPr>
        <p:spPr>
          <a:xfrm rot="10800000" flipV="1">
            <a:off x="8685908" y="5191821"/>
            <a:ext cx="8690" cy="513903"/>
          </a:xfrm>
          <a:prstGeom prst="bentConnector3">
            <a:avLst>
              <a:gd name="adj1" fmla="val 251139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1" name="Ellips 49"/>
          <p:cNvSpPr/>
          <p:nvPr/>
        </p:nvSpPr>
        <p:spPr>
          <a:xfrm>
            <a:off x="815376" y="3637117"/>
            <a:ext cx="1630800" cy="1072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Region Norrbotten, Kulturenheten</a:t>
            </a:r>
            <a:endParaRPr lang="sv-SE" sz="1200" b="1" dirty="0"/>
          </a:p>
          <a:p>
            <a:pPr algn="ctr"/>
            <a:r>
              <a:rPr lang="sv-SE" sz="1200" dirty="0"/>
              <a:t>Hanna Isaksson</a:t>
            </a:r>
            <a:br>
              <a:rPr lang="sv-SE" sz="1200" dirty="0"/>
            </a:br>
            <a:r>
              <a:rPr lang="sv-SE" sz="1200" dirty="0"/>
              <a:t>Sofia Öberg</a:t>
            </a:r>
            <a:br>
              <a:rPr lang="sv-SE" sz="1200" dirty="0"/>
            </a:br>
            <a:r>
              <a:rPr lang="sv-SE" sz="1200" dirty="0"/>
              <a:t>Rikard Sandberg</a:t>
            </a:r>
          </a:p>
        </p:txBody>
      </p:sp>
      <p:cxnSp>
        <p:nvCxnSpPr>
          <p:cNvPr id="249" name="Vinklad  248"/>
          <p:cNvCxnSpPr>
            <a:stCxn id="65" idx="1"/>
            <a:endCxn id="241" idx="1"/>
          </p:cNvCxnSpPr>
          <p:nvPr/>
        </p:nvCxnSpPr>
        <p:spPr>
          <a:xfrm rot="10800000" flipH="1" flipV="1">
            <a:off x="815138" y="2999939"/>
            <a:ext cx="238" cy="1173578"/>
          </a:xfrm>
          <a:prstGeom prst="bentConnector3">
            <a:avLst>
              <a:gd name="adj1" fmla="val -960504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textruta 251"/>
          <p:cNvSpPr txBox="1"/>
          <p:nvPr/>
        </p:nvSpPr>
        <p:spPr>
          <a:xfrm>
            <a:off x="9022664" y="1032215"/>
            <a:ext cx="1363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Simon Strandberg</a:t>
            </a: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sv-SE" sz="1200" dirty="0" smtClean="0"/>
              <a:t>Projektkoordinator</a:t>
            </a:r>
            <a:endParaRPr lang="sv-SE" sz="1200" dirty="0"/>
          </a:p>
        </p:txBody>
      </p:sp>
      <p:cxnSp>
        <p:nvCxnSpPr>
          <p:cNvPr id="253" name="Rak 252"/>
          <p:cNvCxnSpPr>
            <a:stCxn id="252" idx="1"/>
            <a:endCxn id="72" idx="3"/>
          </p:cNvCxnSpPr>
          <p:nvPr/>
        </p:nvCxnSpPr>
        <p:spPr>
          <a:xfrm flipH="1">
            <a:off x="8842806" y="1263048"/>
            <a:ext cx="179858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Ellips 49"/>
          <p:cNvSpPr/>
          <p:nvPr/>
        </p:nvSpPr>
        <p:spPr>
          <a:xfrm>
            <a:off x="5928725" y="2040880"/>
            <a:ext cx="1930746" cy="3181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WP3 Fysisk planering</a:t>
            </a:r>
            <a:endParaRPr lang="sv-SE" sz="1400" b="1" dirty="0"/>
          </a:p>
        </p:txBody>
      </p:sp>
      <p:sp>
        <p:nvSpPr>
          <p:cNvPr id="262" name="textruta 261"/>
          <p:cNvSpPr txBox="1"/>
          <p:nvPr/>
        </p:nvSpPr>
        <p:spPr>
          <a:xfrm>
            <a:off x="6600451" y="424907"/>
            <a:ext cx="1393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Sara Stylbäck Vesa </a:t>
            </a:r>
          </a:p>
          <a:p>
            <a:pPr algn="ctr"/>
            <a:r>
              <a:rPr lang="sv-SE" sz="1200" dirty="0"/>
              <a:t>Kommunikatör</a:t>
            </a:r>
          </a:p>
        </p:txBody>
      </p:sp>
      <p:cxnSp>
        <p:nvCxnSpPr>
          <p:cNvPr id="269" name="Rak 268"/>
          <p:cNvCxnSpPr>
            <a:stCxn id="11" idx="3"/>
            <a:endCxn id="72" idx="1"/>
          </p:cNvCxnSpPr>
          <p:nvPr/>
        </p:nvCxnSpPr>
        <p:spPr>
          <a:xfrm flipV="1">
            <a:off x="3552211" y="1263049"/>
            <a:ext cx="4058078" cy="141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Ellips 49"/>
          <p:cNvSpPr/>
          <p:nvPr/>
        </p:nvSpPr>
        <p:spPr>
          <a:xfrm>
            <a:off x="815900" y="4820621"/>
            <a:ext cx="1631038" cy="439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 smtClean="0"/>
              <a:t>RISE</a:t>
            </a:r>
            <a:br>
              <a:rPr lang="sv-SE" sz="1200" b="1" dirty="0" smtClean="0"/>
            </a:br>
            <a:r>
              <a:rPr lang="sv-SE" sz="1200" smtClean="0"/>
              <a:t>Annika Sirkka</a:t>
            </a:r>
            <a:endParaRPr lang="sv-SE" sz="1200" dirty="0"/>
          </a:p>
        </p:txBody>
      </p:sp>
      <p:sp>
        <p:nvSpPr>
          <p:cNvPr id="127" name="Rektangel med rundade hörn 126"/>
          <p:cNvSpPr/>
          <p:nvPr/>
        </p:nvSpPr>
        <p:spPr>
          <a:xfrm>
            <a:off x="6078537" y="2474322"/>
            <a:ext cx="1630800" cy="6463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Gällivare kommun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Alexander Kult</a:t>
            </a:r>
          </a:p>
          <a:p>
            <a:pPr algn="ctr"/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Marcus Zetterqvist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705932" y="1046801"/>
            <a:ext cx="1443125" cy="460800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algn="ctr"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dirty="0"/>
              <a:t>Matilda Wikberg</a:t>
            </a:r>
          </a:p>
          <a:p>
            <a:r>
              <a:rPr lang="sv-SE" b="0" dirty="0"/>
              <a:t>Projektkoordinator</a:t>
            </a:r>
          </a:p>
        </p:txBody>
      </p:sp>
      <p:cxnSp>
        <p:nvCxnSpPr>
          <p:cNvPr id="69" name="Rak 68"/>
          <p:cNvCxnSpPr>
            <a:stCxn id="120" idx="2"/>
            <a:endCxn id="127" idx="0"/>
          </p:cNvCxnSpPr>
          <p:nvPr/>
        </p:nvCxnSpPr>
        <p:spPr>
          <a:xfrm flipH="1">
            <a:off x="6893937" y="2359051"/>
            <a:ext cx="161" cy="11527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Ellips 49"/>
          <p:cNvSpPr/>
          <p:nvPr/>
        </p:nvSpPr>
        <p:spPr>
          <a:xfrm>
            <a:off x="8535935" y="2039940"/>
            <a:ext cx="1930746" cy="3181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WP4 Energi</a:t>
            </a:r>
            <a:endParaRPr lang="sv-SE" sz="1400" b="1" dirty="0"/>
          </a:p>
        </p:txBody>
      </p:sp>
      <p:cxnSp>
        <p:nvCxnSpPr>
          <p:cNvPr id="84" name="Rak 83"/>
          <p:cNvCxnSpPr>
            <a:stCxn id="80" idx="2"/>
            <a:endCxn id="174" idx="0"/>
          </p:cNvCxnSpPr>
          <p:nvPr/>
        </p:nvCxnSpPr>
        <p:spPr>
          <a:xfrm>
            <a:off x="9501308" y="2358111"/>
            <a:ext cx="0" cy="1162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Ellips 49"/>
          <p:cNvSpPr/>
          <p:nvPr/>
        </p:nvSpPr>
        <p:spPr>
          <a:xfrm>
            <a:off x="3298238" y="2044667"/>
            <a:ext cx="1930746" cy="3181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WP2 Kompetens</a:t>
            </a:r>
            <a:endParaRPr lang="sv-SE" sz="1400" b="1" dirty="0"/>
          </a:p>
        </p:txBody>
      </p:sp>
      <p:cxnSp>
        <p:nvCxnSpPr>
          <p:cNvPr id="93" name="Rak 92"/>
          <p:cNvCxnSpPr>
            <a:stCxn id="91" idx="2"/>
            <a:endCxn id="46" idx="0"/>
          </p:cNvCxnSpPr>
          <p:nvPr/>
        </p:nvCxnSpPr>
        <p:spPr>
          <a:xfrm flipH="1">
            <a:off x="4262763" y="2362838"/>
            <a:ext cx="848" cy="10573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Ellips 49"/>
          <p:cNvSpPr/>
          <p:nvPr/>
        </p:nvSpPr>
        <p:spPr>
          <a:xfrm>
            <a:off x="665284" y="2039939"/>
            <a:ext cx="1930746" cy="3181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WP1 Attraktion</a:t>
            </a:r>
            <a:endParaRPr lang="sv-SE" sz="1400" b="1" dirty="0"/>
          </a:p>
        </p:txBody>
      </p:sp>
      <p:cxnSp>
        <p:nvCxnSpPr>
          <p:cNvPr id="111" name="Rak 110"/>
          <p:cNvCxnSpPr>
            <a:stCxn id="108" idx="2"/>
            <a:endCxn id="65" idx="0"/>
          </p:cNvCxnSpPr>
          <p:nvPr/>
        </p:nvCxnSpPr>
        <p:spPr>
          <a:xfrm>
            <a:off x="1630657" y="2358110"/>
            <a:ext cx="0" cy="1057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Rak 115"/>
          <p:cNvCxnSpPr>
            <a:stCxn id="11" idx="1"/>
            <a:endCxn id="67" idx="3"/>
          </p:cNvCxnSpPr>
          <p:nvPr/>
        </p:nvCxnSpPr>
        <p:spPr>
          <a:xfrm flipH="1">
            <a:off x="2149057" y="1277201"/>
            <a:ext cx="17063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Vinklad  130"/>
          <p:cNvCxnSpPr>
            <a:stCxn id="241" idx="1"/>
            <a:endCxn id="86" idx="1"/>
          </p:cNvCxnSpPr>
          <p:nvPr/>
        </p:nvCxnSpPr>
        <p:spPr>
          <a:xfrm rot="10800000" flipH="1" flipV="1">
            <a:off x="815376" y="4173517"/>
            <a:ext cx="524" cy="866704"/>
          </a:xfrm>
          <a:prstGeom prst="bentConnector3">
            <a:avLst>
              <a:gd name="adj1" fmla="val -436259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22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120</Words>
  <Application>Microsoft Office PowerPoint</Application>
  <PresentationFormat>Bredbild</PresentationFormat>
  <Paragraphs>64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Organisation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</dc:title>
  <dc:creator>Sara Stylbäck Vesa</dc:creator>
  <cp:lastModifiedBy>Sara Stylbäck Vesa</cp:lastModifiedBy>
  <cp:revision>10</cp:revision>
  <cp:lastPrinted>2022-09-09T12:59:09Z</cp:lastPrinted>
  <dcterms:created xsi:type="dcterms:W3CDTF">2022-09-09T08:26:31Z</dcterms:created>
  <dcterms:modified xsi:type="dcterms:W3CDTF">2022-09-15T10:20:23Z</dcterms:modified>
</cp:coreProperties>
</file>